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5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6A075DE3-518A-404F-824A-1570E31D3174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87B72E09-62CF-49D8-A760-5663800009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75DE3-518A-404F-824A-1570E31D3174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72E09-62CF-49D8-A760-5663800009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75DE3-518A-404F-824A-1570E31D3174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72E09-62CF-49D8-A760-5663800009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75DE3-518A-404F-824A-1570E31D3174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72E09-62CF-49D8-A760-5663800009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6A075DE3-518A-404F-824A-1570E31D3174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87B72E09-62CF-49D8-A760-5663800009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75DE3-518A-404F-824A-1570E31D3174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72E09-62CF-49D8-A760-5663800009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75DE3-518A-404F-824A-1570E31D3174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72E09-62CF-49D8-A760-5663800009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75DE3-518A-404F-824A-1570E31D3174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72E09-62CF-49D8-A760-5663800009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75DE3-518A-404F-824A-1570E31D3174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72E09-62CF-49D8-A760-5663800009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75DE3-518A-404F-824A-1570E31D3174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72E09-62CF-49D8-A760-5663800009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75DE3-518A-404F-824A-1570E31D3174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72E09-62CF-49D8-A760-5663800009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A075DE3-518A-404F-824A-1570E31D3174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7B72E09-62CF-49D8-A760-5663800009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3643314"/>
            <a:ext cx="7143800" cy="123348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err="1" smtClean="0">
                <a:latin typeface="Georgia" pitchFamily="18" charset="0"/>
              </a:rPr>
              <a:t>Варлам</a:t>
            </a:r>
            <a:r>
              <a:rPr lang="ru-RU" sz="4000" b="1" dirty="0" smtClean="0">
                <a:latin typeface="Georgia" pitchFamily="18" charset="0"/>
              </a:rPr>
              <a:t> Тихонович Шаламов</a:t>
            </a:r>
            <a:endParaRPr lang="ru-RU" sz="4000" b="1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latin typeface="Georgia" pitchFamily="18" charset="0"/>
              </a:rPr>
              <a:t>творческий путь</a:t>
            </a:r>
            <a:endParaRPr lang="ru-RU" sz="2800" b="1" i="1" dirty="0">
              <a:latin typeface="Georgia" pitchFamily="18" charset="0"/>
            </a:endParaRPr>
          </a:p>
        </p:txBody>
      </p:sp>
      <p:pic>
        <p:nvPicPr>
          <p:cNvPr id="1026" name="Picture 2" descr="G:\шаламов\1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85728"/>
            <a:ext cx="4191002" cy="31432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42918"/>
            <a:ext cx="4041648" cy="5514042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1980 г.</a:t>
            </a:r>
            <a:r>
              <a:rPr lang="ru-RU" dirty="0" smtClean="0"/>
              <a:t> — получил известие о присвоении ему премии французского Пен-клуба, но премии так и не получил.</a:t>
            </a:r>
          </a:p>
          <a:p>
            <a:r>
              <a:rPr lang="ru-RU" b="1" dirty="0" smtClean="0"/>
              <a:t>1980 — 1981 гг.</a:t>
            </a:r>
            <a:r>
              <a:rPr lang="ru-RU" dirty="0" smtClean="0"/>
              <a:t> — переносит инсульт. В минуты подъема читает стихи навещавшему его любителю поэзии А.А.Морозову. Последний публикует их в Париже, в «Вестнике русского христианского движения».</a:t>
            </a:r>
          </a:p>
          <a:p>
            <a:endParaRPr lang="ru-RU" dirty="0"/>
          </a:p>
        </p:txBody>
      </p:sp>
      <p:pic>
        <p:nvPicPr>
          <p:cNvPr id="10242" name="Picture 2" descr="G:\шаламов\i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80519"/>
            <a:ext cx="4143404" cy="61774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428736"/>
            <a:ext cx="4041648" cy="4728224"/>
          </a:xfrm>
        </p:spPr>
        <p:txBody>
          <a:bodyPr/>
          <a:lstStyle/>
          <a:p>
            <a:r>
              <a:rPr lang="ru-RU" b="1" dirty="0" smtClean="0"/>
              <a:t>1928 г.</a:t>
            </a:r>
            <a:r>
              <a:rPr lang="ru-RU" dirty="0" smtClean="0"/>
              <a:t> — посещение литературного кружка при журнале «Новый ЛЕФ».</a:t>
            </a:r>
          </a:p>
          <a:p>
            <a:r>
              <a:rPr lang="ru-RU" b="1" dirty="0" smtClean="0"/>
              <a:t>1936 г.</a:t>
            </a:r>
            <a:r>
              <a:rPr lang="ru-RU" dirty="0" smtClean="0"/>
              <a:t> — публикует первую новеллу «Три смерти доктора </a:t>
            </a:r>
            <a:r>
              <a:rPr lang="ru-RU" dirty="0" err="1" smtClean="0"/>
              <a:t>Аустино</a:t>
            </a:r>
            <a:r>
              <a:rPr lang="ru-RU" dirty="0" smtClean="0"/>
              <a:t>» в журнале «Октябрь» №1.</a:t>
            </a:r>
          </a:p>
          <a:p>
            <a:endParaRPr lang="ru-RU" dirty="0"/>
          </a:p>
        </p:txBody>
      </p:sp>
      <p:pic>
        <p:nvPicPr>
          <p:cNvPr id="2050" name="Picture 2" descr="G:\шаламов\использовала\b4c08982-214a-4ad3-80f4-8138d3a23568_800x60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142984"/>
            <a:ext cx="4041775" cy="4575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428868"/>
            <a:ext cx="4041648" cy="3728092"/>
          </a:xfrm>
        </p:spPr>
        <p:txBody>
          <a:bodyPr/>
          <a:lstStyle/>
          <a:p>
            <a:r>
              <a:rPr lang="ru-RU" b="1" dirty="0" smtClean="0"/>
              <a:t>13 ноября 1953 г.</a:t>
            </a:r>
            <a:r>
              <a:rPr lang="ru-RU" dirty="0" smtClean="0"/>
              <a:t> — встречается с Б.Л.Пастернаком, который помогает установить контакты с литературными кругами.</a:t>
            </a:r>
          </a:p>
          <a:p>
            <a:endParaRPr lang="ru-RU" dirty="0"/>
          </a:p>
        </p:txBody>
      </p:sp>
      <p:pic>
        <p:nvPicPr>
          <p:cNvPr id="4099" name="Picture 3" descr="G:\шаламов\309786_kolymskie-rasskazy-shalamova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214290"/>
            <a:ext cx="2422113" cy="3213107"/>
          </a:xfrm>
          <a:prstGeom prst="rect">
            <a:avLst/>
          </a:prstGeom>
          <a:noFill/>
        </p:spPr>
      </p:pic>
      <p:pic>
        <p:nvPicPr>
          <p:cNvPr id="5" name="Picture 35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2744" y="3214686"/>
            <a:ext cx="3599997" cy="3471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4422"/>
            <a:ext cx="4041648" cy="4942538"/>
          </a:xfrm>
        </p:spPr>
        <p:txBody>
          <a:bodyPr/>
          <a:lstStyle/>
          <a:p>
            <a:r>
              <a:rPr lang="ru-RU" b="1" dirty="0" smtClean="0"/>
              <a:t>1954 г.</a:t>
            </a:r>
            <a:r>
              <a:rPr lang="ru-RU" dirty="0" smtClean="0"/>
              <a:t> — начинает работу над первым сборником «Колымские рассказы». </a:t>
            </a:r>
          </a:p>
          <a:p>
            <a:r>
              <a:rPr lang="ru-RU" b="1" dirty="0" smtClean="0"/>
              <a:t>1957 г.</a:t>
            </a:r>
            <a:r>
              <a:rPr lang="ru-RU" dirty="0" smtClean="0"/>
              <a:t> — работает внештатным корреспондентом журнала «Москва», Публикует первые стихи из «Колымских тетрадей» в журнале «Знамя», №5.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146" name="Picture 2" descr="G:\шаламов\10198523_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0"/>
            <a:ext cx="2105478" cy="3284545"/>
          </a:xfrm>
          <a:prstGeom prst="rect">
            <a:avLst/>
          </a:prstGeom>
          <a:noFill/>
        </p:spPr>
      </p:pic>
      <p:pic>
        <p:nvPicPr>
          <p:cNvPr id="6147" name="Picture 3" descr="G:\шаламов\i4264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3357562"/>
            <a:ext cx="2000264" cy="3227717"/>
          </a:xfrm>
          <a:prstGeom prst="rect">
            <a:avLst/>
          </a:prstGeom>
          <a:noFill/>
        </p:spPr>
      </p:pic>
      <p:pic>
        <p:nvPicPr>
          <p:cNvPr id="6148" name="Picture 4" descr="G:\шаламов\image_67140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3408588"/>
            <a:ext cx="2071702" cy="3170973"/>
          </a:xfrm>
          <a:prstGeom prst="rect">
            <a:avLst/>
          </a:prstGeom>
          <a:noFill/>
        </p:spPr>
      </p:pic>
      <p:pic>
        <p:nvPicPr>
          <p:cNvPr id="6150" name="Picture 6" descr="G:\шаламов\shalamov_2_92_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54" y="214290"/>
            <a:ext cx="1857388" cy="2998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71546"/>
            <a:ext cx="4038600" cy="5500726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1961 г.</a:t>
            </a:r>
            <a:r>
              <a:rPr lang="ru-RU" dirty="0" smtClean="0"/>
              <a:t> — издает первую книжку стихов «Огниво». Продолжает работать над «Колымскими рассказами» и «Очерками преступного мира».</a:t>
            </a:r>
          </a:p>
          <a:p>
            <a:r>
              <a:rPr lang="ru-RU" b="1" dirty="0" smtClean="0"/>
              <a:t>1962 — 1964 гг.</a:t>
            </a:r>
            <a:r>
              <a:rPr lang="ru-RU" dirty="0" smtClean="0"/>
              <a:t> — работает внештатным внутренним рецензентом журнала «Новый мир».</a:t>
            </a:r>
          </a:p>
          <a:p>
            <a:r>
              <a:rPr lang="ru-RU" b="1" dirty="0" smtClean="0"/>
              <a:t>1964 г.</a:t>
            </a:r>
            <a:r>
              <a:rPr lang="ru-RU" dirty="0" smtClean="0"/>
              <a:t> — издает книгу стихов «Шелест листьев».</a:t>
            </a:r>
          </a:p>
          <a:p>
            <a:r>
              <a:rPr lang="ru-RU" b="1" dirty="0" smtClean="0"/>
              <a:t>1964 — 1965 гг.</a:t>
            </a:r>
            <a:r>
              <a:rPr lang="ru-RU" dirty="0" smtClean="0"/>
              <a:t> — завершает сборники рассказов колымского цикла «Левый берег» и «Артист лопаты».</a:t>
            </a:r>
          </a:p>
          <a:p>
            <a:endParaRPr lang="ru-RU" dirty="0"/>
          </a:p>
        </p:txBody>
      </p:sp>
      <p:pic>
        <p:nvPicPr>
          <p:cNvPr id="3074" name="Picture 2" descr="G:\шаламов\book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28"/>
            <a:ext cx="1992566" cy="2842334"/>
          </a:xfrm>
          <a:prstGeom prst="rect">
            <a:avLst/>
          </a:prstGeom>
          <a:noFill/>
        </p:spPr>
      </p:pic>
      <p:pic>
        <p:nvPicPr>
          <p:cNvPr id="3075" name="Picture 3" descr="G:\шаламов\kad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286124"/>
            <a:ext cx="4209807" cy="2867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1966 — 1967 гг.</a:t>
            </a:r>
            <a:r>
              <a:rPr lang="ru-RU" dirty="0" smtClean="0"/>
              <a:t> — создает сборник рассказов «Воскрешение лиственницы».</a:t>
            </a:r>
          </a:p>
          <a:p>
            <a:r>
              <a:rPr lang="ru-RU" b="1" dirty="0" smtClean="0"/>
              <a:t>1967 г.</a:t>
            </a:r>
            <a:r>
              <a:rPr lang="ru-RU" dirty="0" smtClean="0"/>
              <a:t> — издает книгу стихов «Дорога и судьба».</a:t>
            </a:r>
          </a:p>
          <a:p>
            <a:r>
              <a:rPr lang="ru-RU" b="1" dirty="0" smtClean="0"/>
              <a:t>1968 — 1971 гг.</a:t>
            </a:r>
            <a:r>
              <a:rPr lang="ru-RU" dirty="0" smtClean="0"/>
              <a:t> — работает над автобиографической повестью «Четвертая Вологда».</a:t>
            </a:r>
          </a:p>
          <a:p>
            <a:r>
              <a:rPr lang="ru-RU" b="1" dirty="0" smtClean="0"/>
              <a:t>1970 — 1971 гг.</a:t>
            </a:r>
            <a:r>
              <a:rPr lang="ru-RU" dirty="0" smtClean="0"/>
              <a:t> — работает над «</a:t>
            </a:r>
            <a:r>
              <a:rPr lang="ru-RU" dirty="0" err="1" smtClean="0"/>
              <a:t>Вишерским</a:t>
            </a:r>
            <a:r>
              <a:rPr lang="ru-RU" dirty="0" smtClean="0"/>
              <a:t> </a:t>
            </a:r>
            <a:r>
              <a:rPr lang="ru-RU" dirty="0" err="1" smtClean="0"/>
              <a:t>антироманом</a:t>
            </a:r>
            <a:r>
              <a:rPr lang="ru-RU" dirty="0" smtClean="0"/>
              <a:t>».</a:t>
            </a:r>
          </a:p>
          <a:p>
            <a:endParaRPr lang="ru-RU" dirty="0"/>
          </a:p>
        </p:txBody>
      </p:sp>
      <p:pic>
        <p:nvPicPr>
          <p:cNvPr id="5123" name="Picture 3" descr="G:\шаламов\7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2643182"/>
            <a:ext cx="2728099" cy="3905254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2" descr="G:\шаламов\даты жизни\2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14290"/>
            <a:ext cx="2357454" cy="3286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428736"/>
            <a:ext cx="4041648" cy="5286412"/>
          </a:xfrm>
        </p:spPr>
        <p:txBody>
          <a:bodyPr/>
          <a:lstStyle/>
          <a:p>
            <a:r>
              <a:rPr lang="ru-RU" b="1" dirty="0" smtClean="0"/>
              <a:t>1972 г.</a:t>
            </a:r>
            <a:r>
              <a:rPr lang="ru-RU" dirty="0" smtClean="0"/>
              <a:t> — издает книгу стихов «Московские облака». Принят в Союз писателей СССР.</a:t>
            </a:r>
          </a:p>
          <a:p>
            <a:r>
              <a:rPr lang="ru-RU" b="1" dirty="0" smtClean="0"/>
              <a:t>1973 — 1974 гг.</a:t>
            </a:r>
            <a:r>
              <a:rPr lang="ru-RU" dirty="0" smtClean="0"/>
              <a:t> — работает над циклом «Перчатка, или КР-2» (заключительным циклом «Колымских рассказов»).</a:t>
            </a:r>
          </a:p>
          <a:p>
            <a:endParaRPr lang="ru-RU" dirty="0"/>
          </a:p>
        </p:txBody>
      </p:sp>
      <p:pic>
        <p:nvPicPr>
          <p:cNvPr id="7170" name="Picture 2" descr="G:\шаламов\3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214290"/>
            <a:ext cx="2602384" cy="3571900"/>
          </a:xfrm>
          <a:prstGeom prst="rect">
            <a:avLst/>
          </a:prstGeom>
          <a:noFill/>
        </p:spPr>
      </p:pic>
      <p:pic>
        <p:nvPicPr>
          <p:cNvPr id="7171" name="Picture 3" descr="G:\шаламов\использовала\5959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2928934"/>
            <a:ext cx="2214578" cy="34602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785794"/>
            <a:ext cx="4041648" cy="493776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1972 г.</a:t>
            </a:r>
            <a:r>
              <a:rPr lang="ru-RU" dirty="0" smtClean="0"/>
              <a:t> — узнает о публикации на Западе, в издательстве «Посев», своих «Колымских рассказов». Пишет письмо в «Литературную газету» с протестом против самовольных незаконных изданий, нарушающих авторскую волю и право. Многие коллеги-литераторы воспринимают это письмо как отказ от «Колымских рассказов» и порывают отношения с Шаламовым.</a:t>
            </a:r>
          </a:p>
          <a:p>
            <a:endParaRPr lang="ru-RU" dirty="0"/>
          </a:p>
        </p:txBody>
      </p:sp>
      <p:pic>
        <p:nvPicPr>
          <p:cNvPr id="8194" name="Picture 2" descr="G:\шаламов\101342061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14290"/>
            <a:ext cx="4041775" cy="2921626"/>
          </a:xfrm>
          <a:prstGeom prst="rect">
            <a:avLst/>
          </a:prstGeom>
          <a:noFill/>
        </p:spPr>
      </p:pic>
      <p:pic>
        <p:nvPicPr>
          <p:cNvPr id="8195" name="Picture 3" descr="G:\шаламов\6428312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14686"/>
            <a:ext cx="4391391" cy="29092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4038600" cy="6000792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1977 г.</a:t>
            </a:r>
            <a:r>
              <a:rPr lang="ru-RU" dirty="0" smtClean="0"/>
              <a:t> — издает книгу стихов «Точка кипения». В связи с 70-летием представлен к ордену «Знак почета», но награды не получает.</a:t>
            </a:r>
          </a:p>
          <a:p>
            <a:r>
              <a:rPr lang="ru-RU" b="1" dirty="0" smtClean="0"/>
              <a:t>1978 г.</a:t>
            </a:r>
            <a:r>
              <a:rPr lang="ru-RU" dirty="0" smtClean="0"/>
              <a:t> — в Лондоне, в издательстве «</a:t>
            </a:r>
            <a:r>
              <a:rPr lang="ru-RU" dirty="0" err="1" smtClean="0"/>
              <a:t>Оверсиз</a:t>
            </a:r>
            <a:r>
              <a:rPr lang="ru-RU" dirty="0" smtClean="0"/>
              <a:t> </a:t>
            </a:r>
            <a:r>
              <a:rPr lang="ru-RU" dirty="0" err="1" smtClean="0"/>
              <a:t>пабликейшнз</a:t>
            </a:r>
            <a:r>
              <a:rPr lang="ru-RU" dirty="0" smtClean="0"/>
              <a:t>» (</a:t>
            </a:r>
            <a:r>
              <a:rPr lang="ru-RU" dirty="0" err="1" smtClean="0"/>
              <a:t>Overseas</a:t>
            </a:r>
            <a:r>
              <a:rPr lang="ru-RU" dirty="0" smtClean="0"/>
              <a:t> </a:t>
            </a:r>
            <a:r>
              <a:rPr lang="ru-RU" dirty="0" err="1" smtClean="0"/>
              <a:t>Publications</a:t>
            </a:r>
            <a:r>
              <a:rPr lang="ru-RU" dirty="0" smtClean="0"/>
              <a:t>), выходит книга «Колымские рассказы» на русском языке. Издание осуществлено также вне воли автора. </a:t>
            </a:r>
            <a:endParaRPr lang="ru-RU" dirty="0"/>
          </a:p>
        </p:txBody>
      </p:sp>
      <p:pic>
        <p:nvPicPr>
          <p:cNvPr id="9218" name="Picture 2" descr="G:\шаламов\shalamov9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714356"/>
            <a:ext cx="3938595" cy="51031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184</TotalTime>
  <Words>36</Words>
  <Application>Microsoft Office PowerPoint</Application>
  <PresentationFormat>Экран (4:3)</PresentationFormat>
  <Paragraphs>22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Начальная</vt:lpstr>
      <vt:lpstr>Варлам Тихонович Шаламов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Варлам Тихонович Шаламов</dc:title>
  <dc:creator>Admin</dc:creator>
  <cp:lastModifiedBy>Admin</cp:lastModifiedBy>
  <cp:revision>2</cp:revision>
  <dcterms:created xsi:type="dcterms:W3CDTF">2017-01-27T05:38:28Z</dcterms:created>
  <dcterms:modified xsi:type="dcterms:W3CDTF">2017-01-28T20:32:21Z</dcterms:modified>
</cp:coreProperties>
</file>